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2" r:id="rId4"/>
    <p:sldId id="258" r:id="rId5"/>
    <p:sldId id="260" r:id="rId6"/>
    <p:sldId id="259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00CC00"/>
    <a:srgbClr val="0000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D1B47-0A06-4F51-9FCE-ABF1410CAB27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1E5D5-4721-4759-AFEA-898749DCA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D1B47-0A06-4F51-9FCE-ABF1410CAB27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1E5D5-4721-4759-AFEA-898749DCA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D1B47-0A06-4F51-9FCE-ABF1410CAB27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1E5D5-4721-4759-AFEA-898749DCA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D1B47-0A06-4F51-9FCE-ABF1410CAB27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1E5D5-4721-4759-AFEA-898749DCA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D1B47-0A06-4F51-9FCE-ABF1410CAB27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1E5D5-4721-4759-AFEA-898749DCA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D1B47-0A06-4F51-9FCE-ABF1410CAB27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1E5D5-4721-4759-AFEA-898749DCA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D1B47-0A06-4F51-9FCE-ABF1410CAB27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1E5D5-4721-4759-AFEA-898749DCA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D1B47-0A06-4F51-9FCE-ABF1410CAB27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1E5D5-4721-4759-AFEA-898749DCA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D1B47-0A06-4F51-9FCE-ABF1410CAB27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1E5D5-4721-4759-AFEA-898749DCA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D1B47-0A06-4F51-9FCE-ABF1410CAB27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1E5D5-4721-4759-AFEA-898749DCA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D1B47-0A06-4F51-9FCE-ABF1410CAB27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1E5D5-4721-4759-AFEA-898749DCA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D1B47-0A06-4F51-9FCE-ABF1410CAB27}" type="datetimeFigureOut">
              <a:rPr lang="en-US" smtClean="0"/>
              <a:pPr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1E5D5-4721-4759-AFEA-898749DCA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ro.wikipedia.org/wiki/Cre%C8%99tinism" TargetMode="External"/><Relationship Id="rId7" Type="http://schemas.openxmlformats.org/officeDocument/2006/relationships/hyperlink" Target="http://ro.wikipedia.org/wiki/Vinerea_Mare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o.wikipedia.org/wiki/Dumnezeu" TargetMode="External"/><Relationship Id="rId5" Type="http://schemas.openxmlformats.org/officeDocument/2006/relationships/hyperlink" Target="http://ro.wikipedia.org/wiki/Iisus_Hristos" TargetMode="External"/><Relationship Id="rId4" Type="http://schemas.openxmlformats.org/officeDocument/2006/relationships/hyperlink" Target="http://ro.wikipedia.org/wiki/%C3%8Enviere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5181599"/>
          </a:xfrm>
        </p:spPr>
        <p:txBody>
          <a:bodyPr>
            <a:normAutofit/>
          </a:bodyPr>
          <a:lstStyle/>
          <a:p>
            <a:r>
              <a:rPr lang="en-US" sz="7200" u="sng" dirty="0" smtClean="0">
                <a:solidFill>
                  <a:srgbClr val="FF0000"/>
                </a:solidFill>
              </a:rPr>
              <a:t> </a:t>
            </a:r>
            <a:r>
              <a:rPr lang="en-US" sz="7200" u="sng" dirty="0" err="1" smtClean="0">
                <a:solidFill>
                  <a:srgbClr val="FF0000"/>
                </a:solidFill>
              </a:rPr>
              <a:t>Sarbatorile</a:t>
            </a:r>
            <a:r>
              <a:rPr lang="en-US" sz="7200" u="sng" dirty="0" smtClean="0">
                <a:solidFill>
                  <a:srgbClr val="FF0000"/>
                </a:solidFill>
              </a:rPr>
              <a:t> </a:t>
            </a:r>
            <a:r>
              <a:rPr lang="en-US" sz="7200" u="sng" dirty="0" err="1" smtClean="0">
                <a:solidFill>
                  <a:srgbClr val="FF0000"/>
                </a:solidFill>
              </a:rPr>
              <a:t>Pascale</a:t>
            </a:r>
            <a:endParaRPr lang="en-US" sz="7200" u="sng" dirty="0">
              <a:solidFill>
                <a:srgbClr val="FF0000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7315200" y="4876800"/>
            <a:ext cx="1130808" cy="637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Next</a:t>
            </a:r>
          </a:p>
          <a:p>
            <a:pPr algn="ctr"/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3962400"/>
            <a:ext cx="5181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38400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smtClean="0">
                <a:solidFill>
                  <a:srgbClr val="CC0099"/>
                </a:solidFill>
              </a:rPr>
              <a:t>Se </a:t>
            </a:r>
            <a:r>
              <a:rPr lang="en-US" b="1" dirty="0" err="1" smtClean="0">
                <a:solidFill>
                  <a:srgbClr val="CC0099"/>
                </a:solidFill>
              </a:rPr>
              <a:t>obisnuia</a:t>
            </a:r>
            <a:r>
              <a:rPr lang="en-US" b="1" dirty="0" smtClean="0">
                <a:solidFill>
                  <a:srgbClr val="CC0099"/>
                </a:solidFill>
              </a:rPr>
              <a:t> ca </a:t>
            </a:r>
            <a:r>
              <a:rPr lang="en-US" b="1" dirty="0" err="1" smtClean="0">
                <a:solidFill>
                  <a:srgbClr val="CC0099"/>
                </a:solidFill>
              </a:rPr>
              <a:t>oul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sfintit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sa</a:t>
            </a:r>
            <a:r>
              <a:rPr lang="en-US" b="1" dirty="0" smtClean="0">
                <a:solidFill>
                  <a:srgbClr val="CC0099"/>
                </a:solidFill>
              </a:rPr>
              <a:t> fie </a:t>
            </a:r>
            <a:r>
              <a:rPr lang="en-US" b="1" dirty="0" err="1" smtClean="0">
                <a:solidFill>
                  <a:srgbClr val="CC0099"/>
                </a:solidFill>
              </a:rPr>
              <a:t>consumat</a:t>
            </a:r>
            <a:r>
              <a:rPr lang="en-US" b="1" dirty="0" smtClean="0">
                <a:solidFill>
                  <a:srgbClr val="CC0099"/>
                </a:solidFill>
              </a:rPr>
              <a:t> in </a:t>
            </a:r>
            <a:r>
              <a:rPr lang="en-US" b="1" dirty="0" err="1" smtClean="0">
                <a:solidFill>
                  <a:srgbClr val="CC0099"/>
                </a:solidFill>
              </a:rPr>
              <a:t>mijlocul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familiei</a:t>
            </a:r>
            <a:r>
              <a:rPr lang="en-US" b="1" dirty="0" smtClean="0">
                <a:solidFill>
                  <a:srgbClr val="CC0099"/>
                </a:solidFill>
              </a:rPr>
              <a:t>, </a:t>
            </a:r>
            <a:r>
              <a:rPr lang="en-US" b="1" dirty="0" err="1" smtClean="0">
                <a:solidFill>
                  <a:srgbClr val="CC0099"/>
                </a:solidFill>
              </a:rPr>
              <a:t>pentru</a:t>
            </a:r>
            <a:r>
              <a:rPr lang="en-US" b="1" dirty="0" smtClean="0">
                <a:solidFill>
                  <a:srgbClr val="CC0099"/>
                </a:solidFill>
              </a:rPr>
              <a:t> ca in </a:t>
            </a:r>
            <a:r>
              <a:rPr lang="en-US" b="1" dirty="0" err="1" smtClean="0">
                <a:solidFill>
                  <a:srgbClr val="CC0099"/>
                </a:solidFill>
              </a:rPr>
              <a:t>cazul</a:t>
            </a:r>
            <a:r>
              <a:rPr lang="en-US" b="1" dirty="0" smtClean="0">
                <a:solidFill>
                  <a:srgbClr val="CC0099"/>
                </a:solidFill>
              </a:rPr>
              <a:t> in care </a:t>
            </a:r>
            <a:r>
              <a:rPr lang="en-US" b="1" dirty="0" err="1" smtClean="0">
                <a:solidFill>
                  <a:srgbClr val="CC0099"/>
                </a:solidFill>
              </a:rPr>
              <a:t>careva</a:t>
            </a:r>
            <a:r>
              <a:rPr lang="en-US" b="1" dirty="0" smtClean="0">
                <a:solidFill>
                  <a:srgbClr val="CC0099"/>
                </a:solidFill>
              </a:rPr>
              <a:t> s-</a:t>
            </a:r>
            <a:r>
              <a:rPr lang="en-US" b="1" dirty="0" err="1" smtClean="0">
                <a:solidFill>
                  <a:srgbClr val="CC0099"/>
                </a:solidFill>
              </a:rPr>
              <a:t>ar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rataci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sa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isi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aminteasca</a:t>
            </a:r>
            <a:r>
              <a:rPr lang="en-US" b="1" dirty="0" smtClean="0">
                <a:solidFill>
                  <a:srgbClr val="CC0099"/>
                </a:solidFill>
              </a:rPr>
              <a:t> cu cine a </a:t>
            </a:r>
            <a:r>
              <a:rPr lang="en-US" b="1" dirty="0" err="1" smtClean="0">
                <a:solidFill>
                  <a:srgbClr val="CC0099"/>
                </a:solidFill>
              </a:rPr>
              <a:t>mancat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si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sa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isi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regaseasca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calea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spre</a:t>
            </a:r>
            <a:r>
              <a:rPr lang="en-US" b="1" dirty="0" smtClean="0">
                <a:solidFill>
                  <a:srgbClr val="CC0099"/>
                </a:solidFill>
              </a:rPr>
              <a:t> casa. </a:t>
            </a:r>
            <a:r>
              <a:rPr lang="en-US" b="1" dirty="0" err="1" smtClean="0">
                <a:solidFill>
                  <a:srgbClr val="CC0099"/>
                </a:solidFill>
              </a:rPr>
              <a:t>Mancarea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traditionala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este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carnea</a:t>
            </a:r>
            <a:r>
              <a:rPr lang="en-US" b="1" dirty="0" smtClean="0">
                <a:solidFill>
                  <a:srgbClr val="CC0099"/>
                </a:solidFill>
              </a:rPr>
              <a:t> de </a:t>
            </a:r>
            <a:r>
              <a:rPr lang="en-US" b="1" dirty="0" err="1" smtClean="0">
                <a:solidFill>
                  <a:srgbClr val="CC0099"/>
                </a:solidFill>
              </a:rPr>
              <a:t>miel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pregatita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dupa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mai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multe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retete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specifice</a:t>
            </a:r>
            <a:r>
              <a:rPr lang="en-US" b="1" dirty="0" smtClean="0">
                <a:solidFill>
                  <a:srgbClr val="CC0099"/>
                </a:solidFill>
              </a:rPr>
              <a:t>.</a:t>
            </a:r>
            <a:endParaRPr lang="en-US" b="1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ransition spd="slow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aste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371599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Sarbatorile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dirty="0" err="1">
                <a:solidFill>
                  <a:srgbClr val="FF0000"/>
                </a:solidFill>
              </a:rPr>
              <a:t>P</a:t>
            </a:r>
            <a:r>
              <a:rPr lang="en-US" dirty="0" err="1" smtClean="0">
                <a:solidFill>
                  <a:srgbClr val="FF0000"/>
                </a:solidFill>
              </a:rPr>
              <a:t>ascale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819400"/>
            <a:ext cx="6324600" cy="2590800"/>
          </a:xfrm>
        </p:spPr>
        <p:txBody>
          <a:bodyPr>
            <a:normAutofit fontScale="77500" lnSpcReduction="20000"/>
          </a:bodyPr>
          <a:lstStyle/>
          <a:p>
            <a:r>
              <a:rPr lang="vi-VN" b="1" dirty="0" smtClean="0">
                <a:solidFill>
                  <a:schemeClr val="accent2">
                    <a:lumMod val="75000"/>
                  </a:schemeClr>
                </a:solidFill>
              </a:rPr>
              <a:t>Paştele reprezintă una dintre cele mai importante sărbători anuale creştine, care comemorează evenimentul fundamental al </a:t>
            </a:r>
            <a:r>
              <a:rPr lang="vi-VN" b="1" dirty="0" smtClean="0">
                <a:solidFill>
                  <a:schemeClr val="accent2">
                    <a:lumMod val="75000"/>
                  </a:schemeClr>
                </a:solidFill>
                <a:hlinkClick r:id="rId3" tooltip="Creștinism"/>
              </a:rPr>
              <a:t>creştinismului</a:t>
            </a:r>
            <a:r>
              <a:rPr lang="vi-VN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vi-VN" b="1" dirty="0" smtClean="0">
                <a:solidFill>
                  <a:schemeClr val="accent2">
                    <a:lumMod val="75000"/>
                  </a:schemeClr>
                </a:solidFill>
                <a:hlinkClick r:id="rId4" tooltip="Învierea"/>
              </a:rPr>
              <a:t>Învierea</a:t>
            </a:r>
            <a:r>
              <a:rPr lang="vi-VN" b="1" dirty="0" smtClean="0">
                <a:solidFill>
                  <a:schemeClr val="accent2">
                    <a:lumMod val="75000"/>
                  </a:schemeClr>
                </a:solidFill>
              </a:rPr>
              <a:t> lui </a:t>
            </a:r>
            <a:r>
              <a:rPr lang="vi-VN" b="1" dirty="0" smtClean="0">
                <a:solidFill>
                  <a:schemeClr val="accent2">
                    <a:lumMod val="75000"/>
                  </a:schemeClr>
                </a:solidFill>
                <a:hlinkClick r:id="rId5" tooltip="Iisus Hristos"/>
              </a:rPr>
              <a:t>Iisus Hristos</a:t>
            </a:r>
            <a:r>
              <a:rPr lang="vi-VN" b="1" dirty="0" smtClean="0">
                <a:solidFill>
                  <a:schemeClr val="accent2">
                    <a:lumMod val="75000"/>
                  </a:schemeClr>
                </a:solidFill>
              </a:rPr>
              <a:t>, considerat Fiul lui </a:t>
            </a:r>
            <a:r>
              <a:rPr lang="vi-VN" b="1" dirty="0" smtClean="0">
                <a:solidFill>
                  <a:schemeClr val="accent2">
                    <a:lumMod val="75000"/>
                  </a:schemeClr>
                </a:solidFill>
                <a:hlinkClick r:id="rId6" tooltip="Dumnezeu"/>
              </a:rPr>
              <a:t>Dumnezeu</a:t>
            </a:r>
            <a:r>
              <a:rPr lang="vi-VN" b="1" dirty="0" smtClean="0">
                <a:solidFill>
                  <a:schemeClr val="accent2">
                    <a:lumMod val="75000"/>
                  </a:schemeClr>
                </a:solidFill>
              </a:rPr>
              <a:t> în religiile creştine, în a treia zi după răstignirea Sa din </a:t>
            </a:r>
            <a:r>
              <a:rPr lang="vi-VN" b="1" dirty="0" smtClean="0">
                <a:solidFill>
                  <a:schemeClr val="accent2">
                    <a:lumMod val="75000"/>
                  </a:schemeClr>
                </a:solidFill>
                <a:hlinkClick r:id="rId7" tooltip="Vinerea Mare"/>
              </a:rPr>
              <a:t>Vinerea Mare</a:t>
            </a:r>
            <a:r>
              <a:rPr lang="vi-VN" b="1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524000" y="1600200"/>
            <a:ext cx="29718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SEMNIFICATIE  :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24200" y="501015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981200"/>
          </a:xfrm>
        </p:spPr>
        <p:txBody>
          <a:bodyPr/>
          <a:lstStyle/>
          <a:p>
            <a:r>
              <a:rPr lang="en-US" dirty="0" err="1" smtClean="0">
                <a:solidFill>
                  <a:srgbClr val="FF0066"/>
                </a:solidFill>
              </a:rPr>
              <a:t>Despre</a:t>
            </a:r>
            <a:r>
              <a:rPr lang="en-US" dirty="0" smtClean="0">
                <a:solidFill>
                  <a:srgbClr val="FF0066"/>
                </a:solidFill>
              </a:rPr>
              <a:t> Paste…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2362200"/>
            <a:ext cx="7391400" cy="3048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CC0099"/>
                </a:solidFill>
              </a:rPr>
              <a:t>In </a:t>
            </a:r>
            <a:r>
              <a:rPr lang="en-US" dirty="0" err="1" smtClean="0">
                <a:solidFill>
                  <a:srgbClr val="CC0099"/>
                </a:solidFill>
              </a:rPr>
              <a:t>Duminica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Invierii</a:t>
            </a:r>
            <a:r>
              <a:rPr lang="en-US" dirty="0" smtClean="0">
                <a:solidFill>
                  <a:srgbClr val="CC0099"/>
                </a:solidFill>
              </a:rPr>
              <a:t>, </a:t>
            </a:r>
            <a:r>
              <a:rPr lang="en-US" dirty="0" err="1" smtClean="0">
                <a:solidFill>
                  <a:srgbClr val="CC0099"/>
                </a:solidFill>
              </a:rPr>
              <a:t>obiceiul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este</a:t>
            </a:r>
            <a:r>
              <a:rPr lang="en-US" dirty="0" smtClean="0">
                <a:solidFill>
                  <a:srgbClr val="CC0099"/>
                </a:solidFill>
              </a:rPr>
              <a:t> ca </a:t>
            </a:r>
            <a:r>
              <a:rPr lang="en-US" dirty="0" err="1" smtClean="0">
                <a:solidFill>
                  <a:srgbClr val="CC0099"/>
                </a:solidFill>
              </a:rPr>
              <a:t>oamenii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sa</a:t>
            </a:r>
            <a:r>
              <a:rPr lang="en-US" dirty="0" smtClean="0">
                <a:solidFill>
                  <a:srgbClr val="CC0099"/>
                </a:solidFill>
              </a:rPr>
              <a:t> se </a:t>
            </a:r>
            <a:r>
              <a:rPr lang="en-US" dirty="0" err="1" smtClean="0">
                <a:solidFill>
                  <a:srgbClr val="CC0099"/>
                </a:solidFill>
              </a:rPr>
              <a:t>imbrace</a:t>
            </a:r>
            <a:r>
              <a:rPr lang="en-US" dirty="0" smtClean="0">
                <a:solidFill>
                  <a:srgbClr val="CC0099"/>
                </a:solidFill>
              </a:rPr>
              <a:t> cu </a:t>
            </a:r>
            <a:r>
              <a:rPr lang="en-US" dirty="0" err="1" smtClean="0">
                <a:solidFill>
                  <a:srgbClr val="CC0099"/>
                </a:solidFill>
              </a:rPr>
              <a:t>haine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noi</a:t>
            </a:r>
            <a:r>
              <a:rPr lang="en-US" dirty="0" smtClean="0">
                <a:solidFill>
                  <a:srgbClr val="CC0099"/>
                </a:solidFill>
              </a:rPr>
              <a:t>, </a:t>
            </a:r>
            <a:r>
              <a:rPr lang="en-US" dirty="0" err="1" smtClean="0">
                <a:solidFill>
                  <a:srgbClr val="CC0099"/>
                </a:solidFill>
              </a:rPr>
              <a:t>semnificatie</a:t>
            </a:r>
            <a:r>
              <a:rPr lang="en-US" dirty="0" smtClean="0">
                <a:solidFill>
                  <a:srgbClr val="CC0099"/>
                </a:solidFill>
              </a:rPr>
              <a:t> a </a:t>
            </a:r>
            <a:r>
              <a:rPr lang="en-US" dirty="0" err="1" smtClean="0">
                <a:solidFill>
                  <a:srgbClr val="CC0099"/>
                </a:solidFill>
              </a:rPr>
              <a:t>primenirii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trupului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si</a:t>
            </a:r>
            <a:r>
              <a:rPr lang="en-US" dirty="0" smtClean="0">
                <a:solidFill>
                  <a:srgbClr val="CC0099"/>
                </a:solidFill>
              </a:rPr>
              <a:t> a </a:t>
            </a:r>
            <a:r>
              <a:rPr lang="en-US" dirty="0" err="1" smtClean="0">
                <a:solidFill>
                  <a:srgbClr val="CC0099"/>
                </a:solidFill>
              </a:rPr>
              <a:t>sufletului</a:t>
            </a:r>
            <a:r>
              <a:rPr lang="en-US" dirty="0" smtClean="0">
                <a:solidFill>
                  <a:srgbClr val="CC0099"/>
                </a:solidFill>
              </a:rPr>
              <a:t>, </a:t>
            </a:r>
            <a:r>
              <a:rPr lang="en-US" dirty="0" err="1" smtClean="0">
                <a:solidFill>
                  <a:srgbClr val="CC0099"/>
                </a:solidFill>
              </a:rPr>
              <a:t>si</a:t>
            </a:r>
            <a:r>
              <a:rPr lang="en-US" dirty="0" smtClean="0">
                <a:solidFill>
                  <a:srgbClr val="CC0099"/>
                </a:solidFill>
              </a:rPr>
              <a:t> de a merge la </a:t>
            </a:r>
            <a:r>
              <a:rPr lang="en-US" dirty="0" err="1" smtClean="0">
                <a:solidFill>
                  <a:srgbClr val="CC0099"/>
                </a:solidFill>
              </a:rPr>
              <a:t>slujba</a:t>
            </a:r>
            <a:r>
              <a:rPr lang="en-US" dirty="0" smtClean="0">
                <a:solidFill>
                  <a:srgbClr val="CC0099"/>
                </a:solidFill>
              </a:rPr>
              <a:t> de Paste. </a:t>
            </a:r>
            <a:r>
              <a:rPr lang="en-US" dirty="0" err="1" smtClean="0">
                <a:solidFill>
                  <a:srgbClr val="CC0099"/>
                </a:solidFill>
              </a:rPr>
              <a:t>Inainte</a:t>
            </a:r>
            <a:r>
              <a:rPr lang="en-US" dirty="0" smtClean="0">
                <a:solidFill>
                  <a:srgbClr val="CC0099"/>
                </a:solidFill>
              </a:rPr>
              <a:t> de a se </a:t>
            </a:r>
            <a:r>
              <a:rPr lang="en-US" dirty="0" err="1" smtClean="0">
                <a:solidFill>
                  <a:srgbClr val="CC0099"/>
                </a:solidFill>
              </a:rPr>
              <a:t>imbraca</a:t>
            </a:r>
            <a:r>
              <a:rPr lang="en-US" dirty="0" smtClean="0">
                <a:solidFill>
                  <a:srgbClr val="CC0099"/>
                </a:solidFill>
              </a:rPr>
              <a:t>, in </a:t>
            </a:r>
            <a:r>
              <a:rPr lang="en-US" dirty="0" err="1" smtClean="0">
                <a:solidFill>
                  <a:srgbClr val="CC0099"/>
                </a:solidFill>
              </a:rPr>
              <a:t>dimineata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acestei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zile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sfinte</a:t>
            </a:r>
            <a:r>
              <a:rPr lang="en-US" dirty="0" smtClean="0">
                <a:solidFill>
                  <a:srgbClr val="CC0099"/>
                </a:solidFill>
              </a:rPr>
              <a:t>, se </a:t>
            </a:r>
            <a:r>
              <a:rPr lang="en-US" dirty="0" err="1" smtClean="0">
                <a:solidFill>
                  <a:srgbClr val="CC0099"/>
                </a:solidFill>
              </a:rPr>
              <a:t>pune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intr</a:t>
            </a:r>
            <a:r>
              <a:rPr lang="en-US" dirty="0" smtClean="0">
                <a:solidFill>
                  <a:srgbClr val="CC0099"/>
                </a:solidFill>
              </a:rPr>
              <a:t>-un </a:t>
            </a:r>
            <a:r>
              <a:rPr lang="en-US" dirty="0" err="1" smtClean="0">
                <a:solidFill>
                  <a:srgbClr val="CC0099"/>
                </a:solidFill>
              </a:rPr>
              <a:t>ibric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apa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rece</a:t>
            </a:r>
            <a:r>
              <a:rPr lang="en-US" dirty="0" smtClean="0">
                <a:solidFill>
                  <a:srgbClr val="CC0099"/>
                </a:solidFill>
              </a:rPr>
              <a:t>, un </a:t>
            </a:r>
            <a:r>
              <a:rPr lang="en-US" dirty="0" err="1" smtClean="0">
                <a:solidFill>
                  <a:srgbClr val="CC0099"/>
                </a:solidFill>
              </a:rPr>
              <a:t>ou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si</a:t>
            </a:r>
            <a:r>
              <a:rPr lang="en-US" dirty="0" smtClean="0">
                <a:solidFill>
                  <a:srgbClr val="CC0099"/>
                </a:solidFill>
              </a:rPr>
              <a:t> un ban de </a:t>
            </a:r>
            <a:r>
              <a:rPr lang="en-US" dirty="0" err="1" smtClean="0">
                <a:solidFill>
                  <a:srgbClr val="CC0099"/>
                </a:solidFill>
              </a:rPr>
              <a:t>argint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si</a:t>
            </a:r>
            <a:r>
              <a:rPr lang="en-US" dirty="0" smtClean="0">
                <a:solidFill>
                  <a:srgbClr val="CC0099"/>
                </a:solidFill>
              </a:rPr>
              <a:t> se </a:t>
            </a:r>
            <a:r>
              <a:rPr lang="en-US" dirty="0" err="1" smtClean="0">
                <a:solidFill>
                  <a:srgbClr val="CC0099"/>
                </a:solidFill>
              </a:rPr>
              <a:t>spala</a:t>
            </a:r>
            <a:r>
              <a:rPr lang="en-US" dirty="0" smtClean="0">
                <a:solidFill>
                  <a:srgbClr val="CC0099"/>
                </a:solidFill>
              </a:rPr>
              <a:t> cu </a:t>
            </a:r>
            <a:r>
              <a:rPr lang="en-US" dirty="0" err="1" smtClean="0">
                <a:solidFill>
                  <a:srgbClr val="CC0099"/>
                </a:solidFill>
              </a:rPr>
              <a:t>aceasta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apa</a:t>
            </a:r>
            <a:r>
              <a:rPr lang="en-US" dirty="0" smtClean="0">
                <a:solidFill>
                  <a:srgbClr val="CC0099"/>
                </a:solidFill>
              </a:rPr>
              <a:t>  </a:t>
            </a:r>
            <a:r>
              <a:rPr lang="en-US" dirty="0" err="1" smtClean="0">
                <a:solidFill>
                  <a:srgbClr val="CC0099"/>
                </a:solidFill>
              </a:rPr>
              <a:t>pe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fata</a:t>
            </a:r>
            <a:r>
              <a:rPr lang="en-US" dirty="0" smtClean="0">
                <a:solidFill>
                  <a:srgbClr val="CC0099"/>
                </a:solidFill>
              </a:rPr>
              <a:t> </a:t>
            </a:r>
            <a:r>
              <a:rPr lang="en-US" dirty="0" err="1" smtClean="0">
                <a:solidFill>
                  <a:srgbClr val="CC0099"/>
                </a:solidFill>
              </a:rPr>
              <a:t>pentru</a:t>
            </a:r>
            <a:r>
              <a:rPr lang="en-US" dirty="0" smtClean="0">
                <a:solidFill>
                  <a:srgbClr val="CC0099"/>
                </a:solidFill>
              </a:rPr>
              <a:t> a </a:t>
            </a:r>
            <a:r>
              <a:rPr lang="en-US" dirty="0" err="1" smtClean="0">
                <a:solidFill>
                  <a:srgbClr val="CC0099"/>
                </a:solidFill>
              </a:rPr>
              <a:t>fi</a:t>
            </a:r>
            <a:r>
              <a:rPr lang="en-US" dirty="0" smtClean="0">
                <a:solidFill>
                  <a:srgbClr val="CC0099"/>
                </a:solidFill>
              </a:rPr>
              <a:t> </a:t>
            </a:r>
            <a:r>
              <a:rPr lang="en-US" dirty="0" err="1" smtClean="0">
                <a:solidFill>
                  <a:srgbClr val="CC0099"/>
                </a:solidFill>
              </a:rPr>
              <a:t>rosu</a:t>
            </a:r>
            <a:r>
              <a:rPr lang="en-US" dirty="0" smtClean="0">
                <a:solidFill>
                  <a:srgbClr val="CC0099"/>
                </a:solidFill>
              </a:rPr>
              <a:t> in </a:t>
            </a:r>
            <a:r>
              <a:rPr lang="en-US" dirty="0" err="1" smtClean="0">
                <a:solidFill>
                  <a:srgbClr val="CC0099"/>
                </a:solidFill>
              </a:rPr>
              <a:t>obraji</a:t>
            </a:r>
            <a:r>
              <a:rPr lang="en-US" dirty="0" smtClean="0">
                <a:solidFill>
                  <a:srgbClr val="CC0099"/>
                </a:solidFill>
              </a:rPr>
              <a:t> ca </a:t>
            </a:r>
            <a:r>
              <a:rPr lang="en-US" dirty="0" err="1" smtClean="0">
                <a:solidFill>
                  <a:srgbClr val="CC0099"/>
                </a:solidFill>
              </a:rPr>
              <a:t>oul</a:t>
            </a:r>
            <a:r>
              <a:rPr lang="en-US" dirty="0" smtClean="0">
                <a:solidFill>
                  <a:srgbClr val="CC0099"/>
                </a:solidFill>
              </a:rPr>
              <a:t>, </a:t>
            </a:r>
            <a:r>
              <a:rPr lang="en-US" dirty="0" err="1" smtClean="0">
                <a:solidFill>
                  <a:srgbClr val="CC0099"/>
                </a:solidFill>
              </a:rPr>
              <a:t>pentru</a:t>
            </a:r>
            <a:r>
              <a:rPr lang="en-US" dirty="0" smtClean="0">
                <a:solidFill>
                  <a:srgbClr val="CC0099"/>
                </a:solidFill>
              </a:rPr>
              <a:t> a </a:t>
            </a:r>
            <a:r>
              <a:rPr lang="en-US" dirty="0" err="1" smtClean="0">
                <a:solidFill>
                  <a:srgbClr val="CC0099"/>
                </a:solidFill>
              </a:rPr>
              <a:t>fi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tari</a:t>
            </a:r>
            <a:r>
              <a:rPr lang="en-US" dirty="0" smtClean="0">
                <a:solidFill>
                  <a:srgbClr val="CC0099"/>
                </a:solidFill>
              </a:rPr>
              <a:t> ca </a:t>
            </a:r>
            <a:r>
              <a:rPr lang="en-US" dirty="0" err="1" smtClean="0">
                <a:solidFill>
                  <a:srgbClr val="CC0099"/>
                </a:solidFill>
              </a:rPr>
              <a:t>banul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si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pentru</a:t>
            </a:r>
            <a:r>
              <a:rPr lang="en-US" dirty="0" smtClean="0">
                <a:solidFill>
                  <a:srgbClr val="CC0099"/>
                </a:solidFill>
              </a:rPr>
              <a:t> a </a:t>
            </a:r>
            <a:r>
              <a:rPr lang="en-US" dirty="0" err="1" smtClean="0">
                <a:solidFill>
                  <a:srgbClr val="CC0099"/>
                </a:solidFill>
              </a:rPr>
              <a:t>avea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belsug</a:t>
            </a:r>
            <a:r>
              <a:rPr lang="en-US" dirty="0" smtClean="0">
                <a:solidFill>
                  <a:srgbClr val="CC0099"/>
                </a:solidFill>
              </a:rPr>
              <a:t>.</a:t>
            </a:r>
            <a:endParaRPr lang="en-US" dirty="0">
              <a:solidFill>
                <a:srgbClr val="CC0099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72075"/>
            <a:ext cx="27051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aste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9143998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752599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DURATA  SARBATORILOR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981200"/>
            <a:ext cx="6400800" cy="28194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/>
              <a:t> </a:t>
            </a:r>
            <a:endParaRPr lang="vi-VN" b="1" dirty="0" smtClean="0"/>
          </a:p>
          <a:p>
            <a:r>
              <a:rPr lang="en-US" b="1" dirty="0" smtClean="0"/>
              <a:t> </a:t>
            </a:r>
            <a:endParaRPr lang="vi-VN" b="1" dirty="0" smtClean="0"/>
          </a:p>
          <a:p>
            <a:r>
              <a:rPr lang="vi-VN" dirty="0" smtClean="0">
                <a:solidFill>
                  <a:srgbClr val="00B050"/>
                </a:solidFill>
              </a:rPr>
              <a:t>Paştele creştin are o durată de 40 de zile, cuprinse între sărbătoarea Învierii Domnului (prima duminică de Paşti) şi sărbătoarea Înălţarii Domnului, care se celebrează la 40 de zile de la Înviere, într-o zi de joi. Primele 3 din cele 40 de zile pascale sunt zile de mare sărbătoare</a:t>
            </a:r>
            <a:r>
              <a:rPr lang="en-US" dirty="0" smtClean="0">
                <a:solidFill>
                  <a:srgbClr val="00B050"/>
                </a:solidFill>
                <a:latin typeface="Franklin Gothic Demi Cond" pitchFamily="34" charset="0"/>
              </a:rPr>
              <a:t>.</a:t>
            </a:r>
            <a:endParaRPr lang="vi-VN" dirty="0" smtClean="0">
              <a:solidFill>
                <a:srgbClr val="00B050"/>
              </a:solidFill>
            </a:endParaRP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4419600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mbnail.aspx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7030A0"/>
                </a:solidFill>
              </a:rPr>
              <a:t>Simboluri</a:t>
            </a:r>
            <a:r>
              <a:rPr lang="en-US" dirty="0" smtClean="0">
                <a:solidFill>
                  <a:srgbClr val="7030A0"/>
                </a:solidFill>
              </a:rPr>
              <a:t>  </a:t>
            </a:r>
            <a:r>
              <a:rPr lang="en-US" dirty="0" err="1" smtClean="0">
                <a:solidFill>
                  <a:srgbClr val="7030A0"/>
                </a:solidFill>
              </a:rPr>
              <a:t>Crestine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SIMBOLURILE CRESTINE :</a:t>
            </a:r>
            <a:br>
              <a:rPr lang="en-US" dirty="0" smtClean="0"/>
            </a:br>
            <a:r>
              <a:rPr lang="en-US" sz="2800" dirty="0" err="1" smtClean="0">
                <a:latin typeface="Harlow Solid Italic" pitchFamily="82" charset="0"/>
              </a:rPr>
              <a:t>Crucea</a:t>
            </a:r>
            <a:r>
              <a:rPr lang="en-US" sz="2800" dirty="0" smtClean="0">
                <a:latin typeface="Harlow Solid Italic" pitchFamily="82" charset="0"/>
              </a:rPr>
              <a:t/>
            </a:r>
            <a:br>
              <a:rPr lang="en-US" sz="2800" dirty="0" smtClean="0">
                <a:latin typeface="Harlow Solid Italic" pitchFamily="82" charset="0"/>
              </a:rPr>
            </a:br>
            <a:r>
              <a:rPr lang="en-US" sz="2800" dirty="0" err="1" smtClean="0">
                <a:latin typeface="Harlow Solid Italic" pitchFamily="82" charset="0"/>
              </a:rPr>
              <a:t>este</a:t>
            </a:r>
            <a:r>
              <a:rPr lang="en-US" sz="2800" dirty="0" smtClean="0">
                <a:latin typeface="Harlow Solid Italic" pitchFamily="82" charset="0"/>
              </a:rPr>
              <a:t> </a:t>
            </a:r>
            <a:r>
              <a:rPr lang="en-US" sz="2800" dirty="0" err="1" smtClean="0">
                <a:latin typeface="Harlow Solid Italic" pitchFamily="82" charset="0"/>
              </a:rPr>
              <a:t>simbolul</a:t>
            </a:r>
            <a:r>
              <a:rPr lang="en-US" sz="2800" dirty="0" smtClean="0">
                <a:latin typeface="Harlow Solid Italic" pitchFamily="82" charset="0"/>
              </a:rPr>
              <a:t> </a:t>
            </a:r>
            <a:r>
              <a:rPr lang="en-US" sz="2800" dirty="0" err="1" smtClean="0">
                <a:latin typeface="Harlow Solid Italic" pitchFamily="82" charset="0"/>
              </a:rPr>
              <a:t>iubirii</a:t>
            </a:r>
            <a:r>
              <a:rPr lang="en-US" sz="2800" dirty="0" smtClean="0">
                <a:latin typeface="Harlow Solid Italic" pitchFamily="82" charset="0"/>
              </a:rPr>
              <a:t> </a:t>
            </a:r>
            <a:r>
              <a:rPr lang="en-US" sz="2800" dirty="0" err="1" smtClean="0">
                <a:latin typeface="Harlow Solid Italic" pitchFamily="82" charset="0"/>
              </a:rPr>
              <a:t>lui</a:t>
            </a:r>
            <a:r>
              <a:rPr lang="en-US" sz="2800" dirty="0" smtClean="0">
                <a:latin typeface="Harlow Solid Italic" pitchFamily="82" charset="0"/>
              </a:rPr>
              <a:t> </a:t>
            </a:r>
            <a:r>
              <a:rPr lang="en-US" sz="2800" dirty="0" err="1" smtClean="0">
                <a:latin typeface="Harlow Solid Italic" pitchFamily="82" charset="0"/>
              </a:rPr>
              <a:t>Dumnezeu</a:t>
            </a:r>
            <a:r>
              <a:rPr lang="en-US" sz="2800" dirty="0" smtClean="0">
                <a:latin typeface="Harlow Solid Italic" pitchFamily="82" charset="0"/>
              </a:rPr>
              <a:t> </a:t>
            </a:r>
            <a:r>
              <a:rPr lang="en-US" sz="2800" dirty="0" err="1" smtClean="0">
                <a:latin typeface="Harlow Solid Italic" pitchFamily="82" charset="0"/>
              </a:rPr>
              <a:t>pentru</a:t>
            </a:r>
            <a:r>
              <a:rPr lang="en-US" sz="2800" dirty="0" smtClean="0">
                <a:latin typeface="Harlow Solid Italic" pitchFamily="82" charset="0"/>
              </a:rPr>
              <a:t> </a:t>
            </a:r>
            <a:r>
              <a:rPr lang="en-US" sz="2800" dirty="0" err="1" smtClean="0">
                <a:latin typeface="Harlow Solid Italic" pitchFamily="82" charset="0"/>
              </a:rPr>
              <a:t>oameni</a:t>
            </a:r>
            <a:r>
              <a:rPr lang="en-US" sz="2800" dirty="0" smtClean="0">
                <a:latin typeface="Harlow Solid Italic" pitchFamily="82" charset="0"/>
              </a:rPr>
              <a:t>, </a:t>
            </a:r>
            <a:r>
              <a:rPr lang="en-US" sz="2800" dirty="0" err="1" smtClean="0">
                <a:latin typeface="Harlow Solid Italic" pitchFamily="82" charset="0"/>
              </a:rPr>
              <a:t>simbolul</a:t>
            </a:r>
            <a:r>
              <a:rPr lang="en-US" sz="2800" dirty="0" smtClean="0">
                <a:latin typeface="Harlow Solid Italic" pitchFamily="82" charset="0"/>
              </a:rPr>
              <a:t> </a:t>
            </a:r>
            <a:r>
              <a:rPr lang="en-US" sz="2800" dirty="0" err="1" smtClean="0">
                <a:latin typeface="Harlow Solid Italic" pitchFamily="82" charset="0"/>
              </a:rPr>
              <a:t>jertfei</a:t>
            </a:r>
            <a:r>
              <a:rPr lang="en-US" sz="2800" dirty="0" smtClean="0">
                <a:latin typeface="Harlow Solid Italic" pitchFamily="82" charset="0"/>
              </a:rPr>
              <a:t> </a:t>
            </a:r>
            <a:r>
              <a:rPr lang="en-US" sz="2800" dirty="0" err="1" smtClean="0">
                <a:latin typeface="Harlow Solid Italic" pitchFamily="82" charset="0"/>
              </a:rPr>
              <a:t>lui</a:t>
            </a:r>
            <a:r>
              <a:rPr lang="en-US" sz="2800" dirty="0" smtClean="0">
                <a:latin typeface="Harlow Solid Italic" pitchFamily="82" charset="0"/>
              </a:rPr>
              <a:t> </a:t>
            </a:r>
            <a:r>
              <a:rPr lang="en-US" sz="2800" dirty="0" err="1" smtClean="0">
                <a:latin typeface="Harlow Solid Italic" pitchFamily="82" charset="0"/>
              </a:rPr>
              <a:t>Iisus</a:t>
            </a:r>
            <a:r>
              <a:rPr lang="en-US" sz="2800" dirty="0" smtClean="0">
                <a:latin typeface="Harlow Solid Italic" pitchFamily="82" charset="0"/>
              </a:rPr>
              <a:t> </a:t>
            </a:r>
            <a:r>
              <a:rPr lang="en-US" sz="2800" dirty="0" err="1" smtClean="0">
                <a:latin typeface="Harlow Solid Italic" pitchFamily="82" charset="0"/>
              </a:rPr>
              <a:t>pentru</a:t>
            </a:r>
            <a:r>
              <a:rPr lang="en-US" sz="2800" dirty="0" smtClean="0">
                <a:latin typeface="Harlow Solid Italic" pitchFamily="82" charset="0"/>
              </a:rPr>
              <a:t> </a:t>
            </a:r>
            <a:r>
              <a:rPr lang="en-US" sz="2800" dirty="0" err="1" smtClean="0">
                <a:latin typeface="Harlow Solid Italic" pitchFamily="82" charset="0"/>
              </a:rPr>
              <a:t>salvarea</a:t>
            </a:r>
            <a:r>
              <a:rPr lang="en-US" sz="2800" dirty="0" smtClean="0">
                <a:latin typeface="Harlow Solid Italic" pitchFamily="82" charset="0"/>
              </a:rPr>
              <a:t> </a:t>
            </a:r>
            <a:r>
              <a:rPr lang="en-US" sz="2800" dirty="0" err="1" smtClean="0">
                <a:latin typeface="Harlow Solid Italic" pitchFamily="82" charset="0"/>
              </a:rPr>
              <a:t>omenirii</a:t>
            </a:r>
            <a:r>
              <a:rPr lang="en-US" sz="2800" dirty="0" smtClean="0">
                <a:latin typeface="Harlow Solid Italic" pitchFamily="82" charset="0"/>
              </a:rPr>
              <a:t>.</a:t>
            </a:r>
            <a:endParaRPr lang="en-US" dirty="0">
              <a:latin typeface="Harlow Solid Italic" pitchFamily="82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784772">
            <a:off x="5711936" y="3680696"/>
            <a:ext cx="2743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82510">
            <a:off x="117125" y="4506874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35247">
            <a:off x="3124200" y="3886200"/>
            <a:ext cx="19050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19200"/>
            <a:ext cx="9143999" cy="83057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Obiceiuri</a:t>
            </a:r>
            <a:r>
              <a:rPr lang="en-US" dirty="0" smtClean="0"/>
              <a:t> de </a:t>
            </a:r>
            <a:r>
              <a:rPr lang="en-US" dirty="0" smtClean="0"/>
              <a:t>Paste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10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err="1" smtClean="0"/>
              <a:t>Vopsirea</a:t>
            </a:r>
            <a:r>
              <a:rPr lang="en-US" sz="1800" dirty="0" smtClean="0"/>
              <a:t> de </a:t>
            </a:r>
            <a:r>
              <a:rPr lang="en-US" sz="1800" dirty="0" err="1" smtClean="0"/>
              <a:t>oua</a:t>
            </a:r>
            <a:r>
              <a:rPr lang="en-US" sz="1800" dirty="0" smtClean="0"/>
              <a:t> </a:t>
            </a:r>
            <a:r>
              <a:rPr lang="en-US" sz="1800" dirty="0" err="1" smtClean="0"/>
              <a:t>rosii</a:t>
            </a:r>
            <a:r>
              <a:rPr lang="en-US" sz="1800" dirty="0" smtClean="0"/>
              <a:t>   ;  </a:t>
            </a:r>
            <a:r>
              <a:rPr lang="en-US" sz="1800" dirty="0" err="1" smtClean="0"/>
              <a:t>pregatirea</a:t>
            </a:r>
            <a:r>
              <a:rPr lang="en-US" sz="1800" dirty="0" smtClean="0"/>
              <a:t> </a:t>
            </a:r>
          </a:p>
          <a:p>
            <a:pPr>
              <a:buNone/>
            </a:pPr>
            <a:r>
              <a:rPr lang="en-US" sz="1800" dirty="0" smtClean="0"/>
              <a:t> </a:t>
            </a:r>
            <a:r>
              <a:rPr lang="en-US" sz="1800" dirty="0" err="1" smtClean="0"/>
              <a:t>altor</a:t>
            </a:r>
            <a:r>
              <a:rPr lang="en-US" sz="1800" dirty="0" smtClean="0"/>
              <a:t> </a:t>
            </a:r>
            <a:r>
              <a:rPr lang="en-US" sz="1800" dirty="0" err="1" smtClean="0"/>
              <a:t>mancaruri</a:t>
            </a:r>
            <a:r>
              <a:rPr lang="en-US" sz="1800" dirty="0" smtClean="0"/>
              <a:t> </a:t>
            </a:r>
            <a:r>
              <a:rPr lang="en-US" sz="1800" dirty="0" err="1" smtClean="0"/>
              <a:t>traditionale</a:t>
            </a:r>
            <a:r>
              <a:rPr lang="en-US" sz="1800" dirty="0" smtClean="0"/>
              <a:t> </a:t>
            </a:r>
          </a:p>
          <a:p>
            <a:pPr>
              <a:buNone/>
            </a:pPr>
            <a:r>
              <a:rPr lang="en-US" sz="1800" dirty="0" smtClean="0"/>
              <a:t>cum  </a:t>
            </a:r>
            <a:r>
              <a:rPr lang="en-US" sz="1800" dirty="0" err="1" smtClean="0"/>
              <a:t>ar</a:t>
            </a:r>
            <a:r>
              <a:rPr lang="en-US" sz="1800" dirty="0" smtClean="0"/>
              <a:t>  </a:t>
            </a:r>
            <a:r>
              <a:rPr lang="en-US" sz="1800" dirty="0" err="1" smtClean="0"/>
              <a:t>fii</a:t>
            </a:r>
            <a:r>
              <a:rPr lang="en-US" sz="1800" dirty="0" smtClean="0"/>
              <a:t> </a:t>
            </a:r>
            <a:r>
              <a:rPr lang="en-US" sz="1800" dirty="0" err="1" smtClean="0"/>
              <a:t>pasca</a:t>
            </a:r>
            <a:r>
              <a:rPr lang="en-US" sz="1800" dirty="0" smtClean="0"/>
              <a:t> ,</a:t>
            </a:r>
            <a:r>
              <a:rPr lang="en-US" sz="1800" dirty="0" err="1" smtClean="0"/>
              <a:t>drobul</a:t>
            </a:r>
            <a:r>
              <a:rPr lang="en-US" sz="1800" dirty="0" smtClean="0"/>
              <a:t>  </a:t>
            </a:r>
            <a:r>
              <a:rPr lang="en-US" sz="1800" dirty="0" err="1" smtClean="0"/>
              <a:t>si</a:t>
            </a:r>
            <a:r>
              <a:rPr lang="en-US" sz="1800" dirty="0" smtClean="0"/>
              <a:t> </a:t>
            </a:r>
          </a:p>
          <a:p>
            <a:pPr>
              <a:buNone/>
            </a:pPr>
            <a:r>
              <a:rPr lang="en-US" sz="1800" dirty="0" smtClean="0"/>
              <a:t> </a:t>
            </a:r>
            <a:r>
              <a:rPr lang="en-US" sz="1800" dirty="0" err="1" smtClean="0"/>
              <a:t>coznacul</a:t>
            </a:r>
            <a:r>
              <a:rPr lang="en-US" sz="1800" dirty="0" smtClean="0"/>
              <a:t>.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600" dirty="0" smtClean="0"/>
              <a:t>   </a:t>
            </a:r>
            <a:r>
              <a:rPr lang="vi-VN" sz="1600" dirty="0" smtClean="0"/>
              <a:t>Unele obiceiuri asociate acestei sărbători, </a:t>
            </a:r>
            <a:endParaRPr lang="en-US" sz="1600" dirty="0" smtClean="0"/>
          </a:p>
          <a:p>
            <a:pPr>
              <a:buNone/>
            </a:pPr>
            <a:r>
              <a:rPr lang="vi-VN" sz="1600" dirty="0" smtClean="0"/>
              <a:t>cum ar fi iepuraşul de Paşti sau </a:t>
            </a:r>
            <a:endParaRPr lang="en-US" sz="1600" dirty="0" smtClean="0"/>
          </a:p>
          <a:p>
            <a:pPr>
              <a:buNone/>
            </a:pPr>
            <a:r>
              <a:rPr lang="vi-VN" sz="1600" dirty="0" smtClean="0"/>
              <a:t>căutarea ouălor colorate s-au răspândit şi </a:t>
            </a:r>
            <a:endParaRPr lang="en-US" sz="1600" dirty="0" smtClean="0"/>
          </a:p>
          <a:p>
            <a:pPr>
              <a:buNone/>
            </a:pPr>
            <a:r>
              <a:rPr lang="vi-VN" sz="1600" dirty="0" smtClean="0"/>
              <a:t>printre necreştini</a:t>
            </a:r>
            <a:endParaRPr lang="en-US" sz="1600" dirty="0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67200" y="1447800"/>
            <a:ext cx="48768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2362200"/>
          </a:xfrm>
        </p:spPr>
        <p:txBody>
          <a:bodyPr>
            <a:normAutofit fontScale="25000" lnSpcReduction="20000"/>
          </a:bodyPr>
          <a:lstStyle/>
          <a:p>
            <a:r>
              <a:rPr lang="it-IT" sz="9600" b="1" dirty="0" smtClean="0">
                <a:solidFill>
                  <a:srgbClr val="000000"/>
                </a:solidFill>
                <a:latin typeface="Algerian" pitchFamily="82" charset="0"/>
              </a:rPr>
              <a:t>Este un prilej nemaipomenit pentru romani sa sarbatoreasca Pastele in familie, alaturi de cei dragi si prieteni,de  a-si vizita rudele si, poate dupa luarea traditionalei mese, sa iasa la iarba verde.</a:t>
            </a:r>
          </a:p>
          <a:p>
            <a:r>
              <a:rPr lang="it-IT" sz="9600" dirty="0" smtClean="0">
                <a:solidFill>
                  <a:srgbClr val="000000"/>
                </a:solidFill>
                <a:latin typeface="Algerian" pitchFamily="82" charset="0"/>
              </a:rPr>
              <a:t/>
            </a:r>
            <a:br>
              <a:rPr lang="it-IT" sz="9600" dirty="0" smtClean="0">
                <a:solidFill>
                  <a:srgbClr val="000000"/>
                </a:solidFill>
                <a:latin typeface="Algerian" pitchFamily="82" charset="0"/>
              </a:rPr>
            </a:br>
            <a:r>
              <a:rPr lang="it-IT" sz="9600" dirty="0" smtClean="0">
                <a:solidFill>
                  <a:srgbClr val="000000"/>
                </a:solidFill>
                <a:latin typeface="Algerian" pitchFamily="82" charset="0"/>
              </a:rPr>
              <a:t>!</a:t>
            </a:r>
            <a:endParaRPr lang="it-IT" sz="9600" dirty="0" smtClean="0">
              <a:solidFill>
                <a:srgbClr val="000000"/>
              </a:solidFill>
              <a:latin typeface="Algerian" pitchFamily="82" charset="0"/>
            </a:endParaRPr>
          </a:p>
          <a:p>
            <a:endParaRPr lang="en-US" dirty="0" smtClean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143000" y="1447800"/>
            <a:ext cx="7162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/>
              <a:t>Cei</a:t>
            </a:r>
            <a:r>
              <a:rPr lang="en-US" b="1" dirty="0" smtClean="0"/>
              <a:t> care se </a:t>
            </a:r>
            <a:r>
              <a:rPr lang="en-US" b="1" dirty="0" err="1" smtClean="0"/>
              <a:t>duc</a:t>
            </a:r>
            <a:r>
              <a:rPr lang="en-US" b="1" dirty="0" smtClean="0"/>
              <a:t> la </a:t>
            </a:r>
            <a:r>
              <a:rPr lang="en-US" b="1" dirty="0" err="1" smtClean="0"/>
              <a:t>biserica</a:t>
            </a:r>
            <a:r>
              <a:rPr lang="en-US" b="1" dirty="0" smtClean="0"/>
              <a:t> in </a:t>
            </a:r>
            <a:r>
              <a:rPr lang="en-US" b="1" dirty="0" err="1" smtClean="0"/>
              <a:t>ziua</a:t>
            </a:r>
            <a:r>
              <a:rPr lang="en-US" b="1" dirty="0" smtClean="0"/>
              <a:t> de Paste </a:t>
            </a:r>
            <a:r>
              <a:rPr lang="en-US" b="1" dirty="0" err="1" smtClean="0"/>
              <a:t>trebuie</a:t>
            </a:r>
            <a:r>
              <a:rPr lang="en-US" b="1" dirty="0" smtClean="0"/>
              <a:t> </a:t>
            </a:r>
            <a:r>
              <a:rPr lang="en-US" b="1" dirty="0" err="1" smtClean="0"/>
              <a:t>sa</a:t>
            </a:r>
            <a:r>
              <a:rPr lang="en-US" b="1" dirty="0" smtClean="0"/>
              <a:t> </a:t>
            </a:r>
            <a:r>
              <a:rPr lang="en-US" b="1" dirty="0" err="1" smtClean="0"/>
              <a:t>duca</a:t>
            </a:r>
            <a:r>
              <a:rPr lang="en-US" b="1" dirty="0" smtClean="0"/>
              <a:t> </a:t>
            </a:r>
            <a:r>
              <a:rPr lang="en-US" b="1" dirty="0" err="1" smtClean="0"/>
              <a:t>pentru</a:t>
            </a:r>
            <a:r>
              <a:rPr lang="en-US" b="1" dirty="0" smtClean="0"/>
              <a:t> </a:t>
            </a:r>
            <a:r>
              <a:rPr lang="en-US" b="1" dirty="0" err="1" smtClean="0"/>
              <a:t>sfintit</a:t>
            </a:r>
            <a:r>
              <a:rPr lang="en-US" b="1" dirty="0" smtClean="0"/>
              <a:t>: </a:t>
            </a:r>
            <a:r>
              <a:rPr lang="en-US" b="1" dirty="0" err="1" smtClean="0"/>
              <a:t>pasca</a:t>
            </a:r>
            <a:r>
              <a:rPr lang="en-US" b="1" dirty="0" smtClean="0"/>
              <a:t>, </a:t>
            </a:r>
            <a:r>
              <a:rPr lang="en-US" b="1" dirty="0" err="1" smtClean="0"/>
              <a:t>oua</a:t>
            </a:r>
            <a:r>
              <a:rPr lang="en-US" b="1" dirty="0" smtClean="0"/>
              <a:t> </a:t>
            </a:r>
            <a:r>
              <a:rPr lang="en-US" b="1" dirty="0" err="1" smtClean="0"/>
              <a:t>rosii</a:t>
            </a:r>
            <a:r>
              <a:rPr lang="en-US" b="1" dirty="0" smtClean="0"/>
              <a:t>, o </a:t>
            </a:r>
            <a:r>
              <a:rPr lang="en-US" b="1" dirty="0" err="1" smtClean="0"/>
              <a:t>sticla</a:t>
            </a:r>
            <a:r>
              <a:rPr lang="en-US" b="1" dirty="0" smtClean="0"/>
              <a:t> de </a:t>
            </a:r>
            <a:r>
              <a:rPr lang="en-US" b="1" dirty="0" err="1" smtClean="0"/>
              <a:t>vin</a:t>
            </a:r>
            <a:r>
              <a:rPr lang="en-US" b="1" dirty="0" smtClean="0"/>
              <a:t> (din care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bea</a:t>
            </a:r>
            <a:r>
              <a:rPr lang="en-US" b="1" dirty="0" smtClean="0"/>
              <a:t> </a:t>
            </a:r>
            <a:r>
              <a:rPr lang="en-US" b="1" dirty="0" err="1" smtClean="0"/>
              <a:t>dupa</a:t>
            </a:r>
            <a:r>
              <a:rPr lang="en-US" b="1" dirty="0" smtClean="0"/>
              <a:t> </a:t>
            </a:r>
            <a:r>
              <a:rPr lang="en-US" b="1" dirty="0" err="1" smtClean="0"/>
              <a:t>sfintire</a:t>
            </a:r>
            <a:r>
              <a:rPr lang="en-US" b="1" dirty="0" smtClean="0"/>
              <a:t> </a:t>
            </a:r>
            <a:r>
              <a:rPr lang="en-US" b="1" dirty="0" err="1" smtClean="0"/>
              <a:t>toata</a:t>
            </a:r>
            <a:r>
              <a:rPr lang="en-US" b="1" dirty="0" smtClean="0"/>
              <a:t> </a:t>
            </a:r>
            <a:r>
              <a:rPr lang="en-US" b="1" dirty="0" err="1" smtClean="0"/>
              <a:t>familia</a:t>
            </a:r>
            <a:r>
              <a:rPr lang="en-US" b="1" dirty="0" smtClean="0"/>
              <a:t>, la </a:t>
            </a:r>
            <a:r>
              <a:rPr lang="en-US" b="1" dirty="0" err="1" smtClean="0"/>
              <a:t>masa</a:t>
            </a:r>
            <a:r>
              <a:rPr lang="en-US" b="1" dirty="0" smtClean="0"/>
              <a:t> de </a:t>
            </a:r>
            <a:r>
              <a:rPr lang="en-US" b="1" dirty="0" err="1" smtClean="0"/>
              <a:t>Pasti</a:t>
            </a:r>
            <a:r>
              <a:rPr lang="en-US" b="1" dirty="0" smtClean="0"/>
              <a:t>, </a:t>
            </a:r>
            <a:r>
              <a:rPr lang="en-US" b="1" dirty="0" err="1" smtClean="0"/>
              <a:t>iar</a:t>
            </a:r>
            <a:r>
              <a:rPr lang="en-US" b="1" dirty="0" smtClean="0"/>
              <a:t> </a:t>
            </a:r>
            <a:r>
              <a:rPr lang="en-US" b="1" dirty="0" err="1" smtClean="0"/>
              <a:t>unii</a:t>
            </a:r>
            <a:r>
              <a:rPr lang="en-US" b="1" dirty="0" smtClean="0"/>
              <a:t> </a:t>
            </a:r>
            <a:r>
              <a:rPr lang="en-US" b="1" dirty="0" err="1" smtClean="0"/>
              <a:t>il</a:t>
            </a:r>
            <a:r>
              <a:rPr lang="en-US" b="1" dirty="0" smtClean="0"/>
              <a:t> tin tot </a:t>
            </a:r>
            <a:r>
              <a:rPr lang="en-US" b="1" dirty="0" err="1" smtClean="0"/>
              <a:t>anul</a:t>
            </a:r>
            <a:r>
              <a:rPr lang="en-US" b="1" dirty="0" smtClean="0"/>
              <a:t>), o </a:t>
            </a:r>
            <a:r>
              <a:rPr lang="en-US" b="1" dirty="0" err="1" smtClean="0"/>
              <a:t>bucata</a:t>
            </a:r>
            <a:r>
              <a:rPr lang="en-US" b="1" dirty="0" smtClean="0"/>
              <a:t> de </a:t>
            </a:r>
            <a:r>
              <a:rPr lang="en-US" b="1" dirty="0" err="1" smtClean="0"/>
              <a:t>miel</a:t>
            </a:r>
            <a:r>
              <a:rPr lang="en-US" b="1" dirty="0" smtClean="0"/>
              <a:t> </a:t>
            </a:r>
            <a:r>
              <a:rPr lang="en-US" b="1" dirty="0" err="1" smtClean="0"/>
              <a:t>fript</a:t>
            </a:r>
            <a:r>
              <a:rPr lang="en-US" b="1" dirty="0" smtClean="0"/>
              <a:t> </a:t>
            </a:r>
            <a:r>
              <a:rPr lang="en-US" b="1" dirty="0" err="1" smtClean="0"/>
              <a:t>sau</a:t>
            </a:r>
            <a:r>
              <a:rPr lang="en-US" b="1" dirty="0" smtClean="0"/>
              <a:t> </a:t>
            </a:r>
            <a:r>
              <a:rPr lang="en-US" b="1" dirty="0" err="1" smtClean="0"/>
              <a:t>drob</a:t>
            </a:r>
            <a:r>
              <a:rPr lang="en-US" b="1" dirty="0" smtClean="0"/>
              <a:t>, </a:t>
            </a:r>
            <a:r>
              <a:rPr lang="en-US" b="1" dirty="0" err="1" smtClean="0"/>
              <a:t>cas</a:t>
            </a:r>
            <a:r>
              <a:rPr lang="en-US" b="1" dirty="0" smtClean="0"/>
              <a:t> </a:t>
            </a:r>
            <a:r>
              <a:rPr lang="en-US" b="1" dirty="0" err="1" smtClean="0"/>
              <a:t>sau</a:t>
            </a:r>
            <a:r>
              <a:rPr lang="en-US" b="1" dirty="0" smtClean="0"/>
              <a:t> </a:t>
            </a:r>
            <a:r>
              <a:rPr lang="en-US" b="1" dirty="0" err="1" smtClean="0"/>
              <a:t>branza</a:t>
            </a:r>
            <a:r>
              <a:rPr lang="en-US" b="1" dirty="0" smtClean="0"/>
              <a:t>, </a:t>
            </a:r>
            <a:r>
              <a:rPr lang="en-US" b="1" dirty="0" err="1" smtClean="0"/>
              <a:t>sare</a:t>
            </a:r>
            <a:r>
              <a:rPr lang="en-US" b="1" dirty="0" smtClean="0"/>
              <a:t> </a:t>
            </a:r>
            <a:r>
              <a:rPr lang="en-US" b="1" dirty="0" err="1" smtClean="0"/>
              <a:t>si</a:t>
            </a:r>
            <a:r>
              <a:rPr lang="en-US" b="1" dirty="0" smtClean="0"/>
              <a:t> un </a:t>
            </a:r>
            <a:r>
              <a:rPr lang="en-US" b="1" dirty="0" err="1" smtClean="0"/>
              <a:t>colac</a:t>
            </a:r>
            <a:r>
              <a:rPr lang="en-US" b="1" dirty="0" smtClean="0"/>
              <a:t> cu </a:t>
            </a:r>
            <a:r>
              <a:rPr lang="en-US" b="1" dirty="0" err="1" smtClean="0"/>
              <a:t>lumanare</a:t>
            </a:r>
            <a:r>
              <a:rPr lang="en-US" b="1" dirty="0" smtClean="0"/>
              <a:t> </a:t>
            </a:r>
            <a:r>
              <a:rPr lang="en-US" b="1" dirty="0" err="1" smtClean="0"/>
              <a:t>pentru</a:t>
            </a:r>
            <a:r>
              <a:rPr lang="en-US" b="1" dirty="0" smtClean="0"/>
              <a:t> </a:t>
            </a:r>
            <a:r>
              <a:rPr lang="en-US" b="1" dirty="0" err="1" smtClean="0"/>
              <a:t>biserica</a:t>
            </a:r>
            <a:r>
              <a:rPr lang="en-US" dirty="0" smtClean="0"/>
              <a:t>.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      </a:t>
            </a:r>
            <a:r>
              <a:rPr lang="en-US" b="1" dirty="0" err="1" smtClean="0"/>
              <a:t>Sarbatoarea</a:t>
            </a:r>
            <a:r>
              <a:rPr lang="en-US" b="1" dirty="0" smtClean="0"/>
              <a:t> </a:t>
            </a:r>
            <a:r>
              <a:rPr lang="en-US" b="1" dirty="0" err="1" smtClean="0"/>
              <a:t>Pastelui</a:t>
            </a:r>
            <a:r>
              <a:rPr lang="en-US" b="1" dirty="0" smtClean="0"/>
              <a:t> </a:t>
            </a:r>
            <a:r>
              <a:rPr lang="en-US" b="1" dirty="0" err="1" smtClean="0"/>
              <a:t>incepe</a:t>
            </a:r>
            <a:r>
              <a:rPr lang="en-US" b="1" dirty="0" smtClean="0"/>
              <a:t> in </a:t>
            </a:r>
            <a:r>
              <a:rPr lang="en-US" b="1" dirty="0" err="1" smtClean="0"/>
              <a:t>dupa</a:t>
            </a:r>
            <a:r>
              <a:rPr lang="en-US" b="1" dirty="0" smtClean="0"/>
              <a:t> </a:t>
            </a:r>
            <a:r>
              <a:rPr lang="en-US" b="1" dirty="0" err="1" smtClean="0"/>
              <a:t>masa</a:t>
            </a:r>
            <a:r>
              <a:rPr lang="en-US" b="1" dirty="0" smtClean="0"/>
              <a:t> </a:t>
            </a:r>
            <a:r>
              <a:rPr lang="en-US" b="1" dirty="0" err="1" smtClean="0"/>
              <a:t>zilei</a:t>
            </a:r>
            <a:r>
              <a:rPr lang="en-US" b="1" dirty="0" smtClean="0"/>
              <a:t> de </a:t>
            </a:r>
            <a:r>
              <a:rPr lang="en-US" b="1" dirty="0" err="1" smtClean="0"/>
              <a:t>sambata</a:t>
            </a:r>
            <a:r>
              <a:rPr lang="en-US" b="1" dirty="0" smtClean="0"/>
              <a:t>. </a:t>
            </a:r>
            <a:r>
              <a:rPr lang="en-US" b="1" dirty="0" err="1" smtClean="0"/>
              <a:t>Cel</a:t>
            </a:r>
            <a:r>
              <a:rPr lang="en-US" b="1" dirty="0" smtClean="0"/>
              <a:t> </a:t>
            </a:r>
            <a:r>
              <a:rPr lang="en-US" b="1" dirty="0" err="1" smtClean="0"/>
              <a:t>mai</a:t>
            </a:r>
            <a:r>
              <a:rPr lang="en-US" b="1" dirty="0" smtClean="0"/>
              <a:t> important moment al </a:t>
            </a:r>
            <a:r>
              <a:rPr lang="en-US" b="1" dirty="0" err="1" smtClean="0"/>
              <a:t>zilei</a:t>
            </a:r>
            <a:r>
              <a:rPr lang="en-US" b="1" dirty="0" smtClean="0"/>
              <a:t> </a:t>
            </a:r>
            <a:r>
              <a:rPr lang="en-US" b="1" dirty="0" err="1" smtClean="0"/>
              <a:t>este</a:t>
            </a:r>
            <a:r>
              <a:rPr lang="en-US" b="1" dirty="0" smtClean="0"/>
              <a:t> </a:t>
            </a:r>
            <a:r>
              <a:rPr lang="en-US" b="1" dirty="0" err="1" smtClean="0"/>
              <a:t>sfintirea</a:t>
            </a:r>
            <a:r>
              <a:rPr lang="en-US" b="1" dirty="0" smtClean="0"/>
              <a:t> </a:t>
            </a:r>
            <a:r>
              <a:rPr lang="en-US" b="1" dirty="0" err="1" smtClean="0"/>
              <a:t>apei</a:t>
            </a:r>
            <a:r>
              <a:rPr lang="en-US" b="1" dirty="0" smtClean="0"/>
              <a:t> </a:t>
            </a:r>
            <a:r>
              <a:rPr lang="en-US" b="1" dirty="0" err="1" smtClean="0"/>
              <a:t>botezatoare</a:t>
            </a:r>
            <a:r>
              <a:rPr lang="en-US" b="1" dirty="0" smtClean="0"/>
              <a:t> la </a:t>
            </a:r>
            <a:r>
              <a:rPr lang="en-US" b="1" dirty="0" err="1" smtClean="0"/>
              <a:t>biserica</a:t>
            </a:r>
            <a:r>
              <a:rPr lang="en-US" b="1" dirty="0" smtClean="0"/>
              <a:t>. Se </a:t>
            </a:r>
            <a:r>
              <a:rPr lang="en-US" b="1" dirty="0" err="1" smtClean="0"/>
              <a:t>spunea</a:t>
            </a:r>
            <a:r>
              <a:rPr lang="en-US" b="1" dirty="0" smtClean="0"/>
              <a:t> ca prima </a:t>
            </a:r>
            <a:r>
              <a:rPr lang="en-US" b="1" dirty="0" err="1" smtClean="0"/>
              <a:t>persoana</a:t>
            </a:r>
            <a:r>
              <a:rPr lang="en-US" b="1" dirty="0" smtClean="0"/>
              <a:t> care </a:t>
            </a:r>
            <a:r>
              <a:rPr lang="en-US" b="1" dirty="0" err="1" smtClean="0"/>
              <a:t>urmeaza</a:t>
            </a:r>
            <a:r>
              <a:rPr lang="en-US" b="1" dirty="0" smtClean="0"/>
              <a:t> </a:t>
            </a:r>
            <a:r>
              <a:rPr lang="en-US" b="1" dirty="0" err="1" smtClean="0"/>
              <a:t>sa</a:t>
            </a:r>
            <a:r>
              <a:rPr lang="en-US" b="1" dirty="0" smtClean="0"/>
              <a:t> fie </a:t>
            </a:r>
            <a:r>
              <a:rPr lang="en-US" b="1" dirty="0" err="1" smtClean="0"/>
              <a:t>botezata</a:t>
            </a:r>
            <a:r>
              <a:rPr lang="en-US" b="1" dirty="0" smtClean="0"/>
              <a:t> cu </a:t>
            </a:r>
            <a:r>
              <a:rPr lang="en-US" b="1" dirty="0" err="1" smtClean="0"/>
              <a:t>aceasta</a:t>
            </a:r>
            <a:r>
              <a:rPr lang="en-US" b="1" dirty="0" smtClean="0"/>
              <a:t> </a:t>
            </a:r>
            <a:r>
              <a:rPr lang="en-US" b="1" dirty="0" err="1" smtClean="0"/>
              <a:t>apa</a:t>
            </a:r>
            <a:r>
              <a:rPr lang="en-US" b="1" dirty="0" smtClean="0"/>
              <a:t> "</a:t>
            </a:r>
            <a:r>
              <a:rPr lang="en-US" b="1" dirty="0" err="1" smtClean="0"/>
              <a:t>noua</a:t>
            </a:r>
            <a:r>
              <a:rPr lang="en-US" b="1" dirty="0" smtClean="0"/>
              <a:t>"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avea</a:t>
            </a:r>
            <a:r>
              <a:rPr lang="en-US" b="1" dirty="0" smtClean="0"/>
              <a:t> </a:t>
            </a:r>
            <a:r>
              <a:rPr lang="en-US" b="1" dirty="0" err="1" smtClean="0"/>
              <a:t>noroc</a:t>
            </a:r>
            <a:r>
              <a:rPr lang="en-US" b="1" dirty="0" smtClean="0"/>
              <a:t> </a:t>
            </a:r>
            <a:r>
              <a:rPr lang="en-US" b="1" dirty="0" err="1" smtClean="0"/>
              <a:t>toata</a:t>
            </a:r>
            <a:r>
              <a:rPr lang="en-US" b="1" dirty="0" smtClean="0"/>
              <a:t> </a:t>
            </a:r>
            <a:r>
              <a:rPr lang="en-US" b="1" dirty="0" err="1" smtClean="0"/>
              <a:t>viata</a:t>
            </a:r>
            <a:r>
              <a:rPr lang="en-US" b="1" dirty="0" smtClean="0"/>
              <a:t>.</a:t>
            </a:r>
            <a:endParaRPr lang="en-US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71800"/>
            <a:ext cx="6400800" cy="32004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err="1" smtClean="0">
                <a:solidFill>
                  <a:srgbClr val="00CC00"/>
                </a:solidFill>
              </a:rPr>
              <a:t>Apa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prezinta</a:t>
            </a:r>
            <a:r>
              <a:rPr lang="en-US" b="1" dirty="0" smtClean="0">
                <a:solidFill>
                  <a:srgbClr val="00CC00"/>
                </a:solidFill>
              </a:rPr>
              <a:t> un </a:t>
            </a:r>
            <a:r>
              <a:rPr lang="en-US" b="1" dirty="0" err="1" smtClean="0">
                <a:solidFill>
                  <a:srgbClr val="00CC00"/>
                </a:solidFill>
              </a:rPr>
              <a:t>rol</a:t>
            </a:r>
            <a:r>
              <a:rPr lang="en-US" b="1" dirty="0" smtClean="0">
                <a:solidFill>
                  <a:srgbClr val="00CC00"/>
                </a:solidFill>
              </a:rPr>
              <a:t> important </a:t>
            </a:r>
            <a:r>
              <a:rPr lang="en-US" b="1" dirty="0" err="1" smtClean="0">
                <a:solidFill>
                  <a:srgbClr val="00CC00"/>
                </a:solidFill>
              </a:rPr>
              <a:t>si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duminica</a:t>
            </a:r>
            <a:r>
              <a:rPr lang="en-US" b="1" dirty="0" smtClean="0">
                <a:solidFill>
                  <a:srgbClr val="00CC00"/>
                </a:solidFill>
              </a:rPr>
              <a:t>. </a:t>
            </a:r>
            <a:r>
              <a:rPr lang="en-US" b="1" dirty="0" err="1" smtClean="0">
                <a:solidFill>
                  <a:srgbClr val="00CC00"/>
                </a:solidFill>
              </a:rPr>
              <a:t>Crestinii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mergeau</a:t>
            </a:r>
            <a:r>
              <a:rPr lang="en-US" b="1" dirty="0" smtClean="0">
                <a:solidFill>
                  <a:srgbClr val="00CC00"/>
                </a:solidFill>
              </a:rPr>
              <a:t> la </a:t>
            </a:r>
            <a:r>
              <a:rPr lang="en-US" b="1" dirty="0" err="1" smtClean="0">
                <a:solidFill>
                  <a:srgbClr val="00CC00"/>
                </a:solidFill>
              </a:rPr>
              <a:t>biserica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ducand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mancarea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si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vinul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pregatit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pentru</a:t>
            </a:r>
            <a:r>
              <a:rPr lang="en-US" b="1" dirty="0" smtClean="0">
                <a:solidFill>
                  <a:srgbClr val="00CC00"/>
                </a:solidFill>
              </a:rPr>
              <a:t> a </a:t>
            </a:r>
            <a:r>
              <a:rPr lang="en-US" b="1" dirty="0" err="1" smtClean="0">
                <a:solidFill>
                  <a:srgbClr val="00CC00"/>
                </a:solidFill>
              </a:rPr>
              <a:t>fi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sfintite</a:t>
            </a:r>
            <a:r>
              <a:rPr lang="en-US" b="1" dirty="0" smtClean="0">
                <a:solidFill>
                  <a:srgbClr val="00CC00"/>
                </a:solidFill>
              </a:rPr>
              <a:t>. </a:t>
            </a:r>
            <a:r>
              <a:rPr lang="en-US" b="1" dirty="0" err="1" smtClean="0">
                <a:solidFill>
                  <a:srgbClr val="00CC00"/>
                </a:solidFill>
              </a:rPr>
              <a:t>Postul</a:t>
            </a:r>
            <a:r>
              <a:rPr lang="en-US" b="1" dirty="0" smtClean="0">
                <a:solidFill>
                  <a:srgbClr val="00CC00"/>
                </a:solidFill>
              </a:rPr>
              <a:t> se </a:t>
            </a:r>
            <a:r>
              <a:rPr lang="en-US" b="1" dirty="0" err="1" smtClean="0">
                <a:solidFill>
                  <a:srgbClr val="00CC00"/>
                </a:solidFill>
              </a:rPr>
              <a:t>termina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oficial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prin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consumarea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acestor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bucate</a:t>
            </a:r>
            <a:r>
              <a:rPr lang="en-US" b="1" dirty="0" smtClean="0">
                <a:solidFill>
                  <a:srgbClr val="00CC00"/>
                </a:solidFill>
              </a:rPr>
              <a:t>. In </a:t>
            </a:r>
            <a:r>
              <a:rPr lang="en-US" b="1" dirty="0" err="1" smtClean="0">
                <a:solidFill>
                  <a:srgbClr val="00CC00"/>
                </a:solidFill>
              </a:rPr>
              <a:t>unele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regiuni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aceasta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traditie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este</a:t>
            </a:r>
            <a:r>
              <a:rPr lang="en-US" b="1" dirty="0" smtClean="0">
                <a:solidFill>
                  <a:srgbClr val="00CC00"/>
                </a:solidFill>
              </a:rPr>
              <a:t> vie </a:t>
            </a:r>
            <a:r>
              <a:rPr lang="en-US" b="1" dirty="0" err="1" smtClean="0">
                <a:solidFill>
                  <a:srgbClr val="00CC00"/>
                </a:solidFill>
              </a:rPr>
              <a:t>si</a:t>
            </a:r>
            <a:r>
              <a:rPr lang="en-US" b="1" dirty="0" smtClean="0">
                <a:solidFill>
                  <a:srgbClr val="00CC00"/>
                </a:solidFill>
              </a:rPr>
              <a:t> in </a:t>
            </a:r>
            <a:r>
              <a:rPr lang="en-US" b="1" dirty="0" err="1" smtClean="0">
                <a:solidFill>
                  <a:srgbClr val="00CC00"/>
                </a:solidFill>
              </a:rPr>
              <a:t>zilele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noastre</a:t>
            </a:r>
            <a:r>
              <a:rPr lang="en-US" b="1" dirty="0" smtClean="0">
                <a:solidFill>
                  <a:srgbClr val="00CC00"/>
                </a:solidFill>
              </a:rPr>
              <a:t>. Se </a:t>
            </a:r>
            <a:r>
              <a:rPr lang="en-US" b="1" dirty="0" err="1" smtClean="0">
                <a:solidFill>
                  <a:srgbClr val="00CC00"/>
                </a:solidFill>
              </a:rPr>
              <a:t>spunea</a:t>
            </a:r>
            <a:r>
              <a:rPr lang="en-US" b="1" dirty="0" smtClean="0">
                <a:solidFill>
                  <a:srgbClr val="00CC00"/>
                </a:solidFill>
              </a:rPr>
              <a:t> ca </a:t>
            </a:r>
            <a:r>
              <a:rPr lang="en-US" b="1" dirty="0" err="1" smtClean="0">
                <a:solidFill>
                  <a:srgbClr val="00CC00"/>
                </a:solidFill>
              </a:rPr>
              <a:t>daca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gainile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apuca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sa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manance</a:t>
            </a:r>
            <a:r>
              <a:rPr lang="en-US" b="1" dirty="0" smtClean="0">
                <a:solidFill>
                  <a:srgbClr val="00CC00"/>
                </a:solidFill>
              </a:rPr>
              <a:t> din </a:t>
            </a:r>
            <a:r>
              <a:rPr lang="en-US" b="1" dirty="0" err="1" smtClean="0">
                <a:solidFill>
                  <a:srgbClr val="00CC00"/>
                </a:solidFill>
              </a:rPr>
              <a:t>ramasitele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acestor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mancaruri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vor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oua</a:t>
            </a:r>
            <a:r>
              <a:rPr lang="en-US" b="1" dirty="0" smtClean="0">
                <a:solidFill>
                  <a:srgbClr val="00CC00"/>
                </a:solidFill>
              </a:rPr>
              <a:t> </a:t>
            </a:r>
            <a:r>
              <a:rPr lang="en-US" b="1" dirty="0" err="1" smtClean="0">
                <a:solidFill>
                  <a:srgbClr val="00CC00"/>
                </a:solidFill>
              </a:rPr>
              <a:t>mult</a:t>
            </a:r>
            <a:r>
              <a:rPr lang="en-US" b="1" dirty="0" smtClean="0">
                <a:solidFill>
                  <a:srgbClr val="00CC00"/>
                </a:solidFill>
              </a:rPr>
              <a:t>.</a:t>
            </a:r>
            <a:endParaRPr lang="en-US" b="1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415</Words>
  <Application>Microsoft Office PowerPoint</Application>
  <PresentationFormat>On-screen Show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 Sarbatorile Pascale</vt:lpstr>
      <vt:lpstr>Sarbatorile  Pascale</vt:lpstr>
      <vt:lpstr>Despre Paste…</vt:lpstr>
      <vt:lpstr>DURATA  SARBATORILOR</vt:lpstr>
      <vt:lpstr>Simboluri  Crestine</vt:lpstr>
      <vt:lpstr>Obiceiuri de Paste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Sarbatorile  Pascale</dc:title>
  <dc:creator>Emil</dc:creator>
  <cp:lastModifiedBy>Emil</cp:lastModifiedBy>
  <cp:revision>36</cp:revision>
  <dcterms:created xsi:type="dcterms:W3CDTF">2011-05-31T16:56:01Z</dcterms:created>
  <dcterms:modified xsi:type="dcterms:W3CDTF">2011-06-05T20:43:59Z</dcterms:modified>
</cp:coreProperties>
</file>